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8" r:id="rId2"/>
    <p:sldId id="261" r:id="rId3"/>
    <p:sldId id="264" r:id="rId4"/>
    <p:sldId id="265" r:id="rId5"/>
    <p:sldId id="262" r:id="rId6"/>
    <p:sldId id="266" r:id="rId7"/>
    <p:sldId id="267" r:id="rId8"/>
    <p:sldId id="271" r:id="rId9"/>
    <p:sldId id="272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616C"/>
    <a:srgbClr val="FF33CC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9365" autoAdjust="0"/>
  </p:normalViewPr>
  <p:slideViewPr>
    <p:cSldViewPr snapToGrid="0">
      <p:cViewPr varScale="1">
        <p:scale>
          <a:sx n="56" d="100"/>
          <a:sy n="56" d="100"/>
        </p:scale>
        <p:origin x="12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5814A3-6CD7-4C8F-84BF-97625111750A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96AB47-C32B-4D74-8D75-F0EA63864E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40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96AB47-C32B-4D74-8D75-F0EA63864E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547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96AB47-C32B-4D74-8D75-F0EA63864ED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975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Has anyone here ever stayed with</a:t>
            </a:r>
            <a:r>
              <a:rPr lang="en-US" sz="12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aseline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Airbnb</a:t>
            </a:r>
            <a:r>
              <a:rPr lang="en-US" sz="12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? Where was the first place you stayed?</a:t>
            </a: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Airbnb</a:t>
            </a:r>
            <a:r>
              <a:rPr lang="en-US" sz="12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is a w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ebsite for people to list, find, and rent lodging</a:t>
            </a:r>
            <a:endParaRPr lang="en-US" sz="1200" u="sng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1.5 </a:t>
            </a: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million listings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34,000 cities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190 countries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96AB47-C32B-4D74-8D75-F0EA63864ED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859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Clearly </a:t>
            </a:r>
            <a:r>
              <a:rPr lang="en-US" baseline="0" dirty="0" smtClean="0"/>
              <a:t>site is designed to inspire </a:t>
            </a:r>
            <a:r>
              <a:rPr lang="en-US" baseline="0" dirty="0" smtClean="0"/>
              <a:t>wanderlust, global community!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Eye-catching photos of destinations around the world.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Known for being a data driven company, site behavior informs recommendations/customer engagement.</a:t>
            </a:r>
          </a:p>
          <a:p>
            <a:r>
              <a:rPr lang="en-US" baseline="0" dirty="0" smtClean="0"/>
              <a:t>If a first-time user is not captivated, the travel bug may never bite.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96AB47-C32B-4D74-8D75-F0EA63864ED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9835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chose this project because:</a:t>
            </a:r>
          </a:p>
          <a:p>
            <a:r>
              <a:rPr lang="en-US" dirty="0" smtClean="0"/>
              <a:t>I love</a:t>
            </a:r>
            <a:r>
              <a:rPr lang="en-US" baseline="0" dirty="0" smtClean="0"/>
              <a:t> to travel</a:t>
            </a:r>
          </a:p>
          <a:p>
            <a:r>
              <a:rPr lang="en-US" baseline="0" dirty="0" smtClean="0"/>
              <a:t>It’s an interesting problem that could translate to a variety of businesses</a:t>
            </a:r>
          </a:p>
          <a:p>
            <a:r>
              <a:rPr lang="en-US" baseline="0" dirty="0" smtClean="0"/>
              <a:t>I thought it would be a straightforward example of Data Science in action!</a:t>
            </a:r>
          </a:p>
          <a:p>
            <a:r>
              <a:rPr lang="en-US" baseline="0" dirty="0" smtClean="0"/>
              <a:t>Data provided through </a:t>
            </a:r>
            <a:r>
              <a:rPr lang="en-US" baseline="0" dirty="0" err="1" smtClean="0"/>
              <a:t>Airbnb</a:t>
            </a:r>
            <a:r>
              <a:rPr lang="en-US" baseline="0" dirty="0" smtClean="0"/>
              <a:t>/</a:t>
            </a:r>
            <a:r>
              <a:rPr lang="en-US" baseline="0" dirty="0" err="1" smtClean="0"/>
              <a:t>Kaggle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96AB47-C32B-4D74-8D75-F0EA63864ED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514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</a:t>
            </a:r>
            <a:r>
              <a:rPr lang="en-US" baseline="0" dirty="0" smtClean="0"/>
              <a:t> decided to focus on the primary dataset provided, which contained the variables listed here for </a:t>
            </a:r>
            <a:r>
              <a:rPr lang="en-US" b="1" u="sng" dirty="0" smtClean="0"/>
              <a:t>213,451</a:t>
            </a:r>
            <a:r>
              <a:rPr lang="en-US" baseline="0" dirty="0" smtClean="0"/>
              <a:t> users in the </a:t>
            </a:r>
            <a:r>
              <a:rPr lang="en-US" b="1" u="sng" baseline="0" dirty="0" smtClean="0"/>
              <a:t>United States</a:t>
            </a:r>
            <a:r>
              <a:rPr lang="en-US" baseline="0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0" dirty="0" smtClean="0">
                <a:solidFill>
                  <a:srgbClr val="00B050"/>
                </a:solidFill>
                <a:effectLst/>
                <a:latin typeface="Open Sans"/>
              </a:rPr>
              <a:t>Destination country</a:t>
            </a:r>
            <a:r>
              <a:rPr lang="en-US" baseline="0" dirty="0" smtClean="0"/>
              <a:t> target variable provided in the test set contained 12 values: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'US', 'FR', 'CA', 'GB', 'ES', 'IT', 'PT', 'NL','DE', 'AU', 'NDF' (</a:t>
            </a:r>
            <a:r>
              <a:rPr lang="en-US" sz="1200" b="1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booking at</a:t>
            </a:r>
            <a:r>
              <a:rPr lang="en-US" sz="1200" b="1" i="0" u="sng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and 'other'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96AB47-C32B-4D74-8D75-F0EA63864ED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627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96AB47-C32B-4D74-8D75-F0EA63864ED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586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96AB47-C32B-4D74-8D75-F0EA63864ED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6222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96AB47-C32B-4D74-8D75-F0EA63864ED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635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96AB47-C32B-4D74-8D75-F0EA63864ED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077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2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63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23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6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183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72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573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709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763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818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678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1E338-6FCD-4D1F-AA23-B2F5AFA3EACC}" type="datetimeFigureOut">
              <a:rPr lang="en-US" smtClean="0"/>
              <a:t>1/25/2016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EE46F-6D62-4CEF-AADA-DB16660E52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95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8577" y="3379675"/>
            <a:ext cx="2667774" cy="12576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8577" y="4809694"/>
            <a:ext cx="2667773" cy="12126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1176" y="999898"/>
            <a:ext cx="76528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Predicting Airbnb New User Bookings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7627" y="3758988"/>
            <a:ext cx="2263330" cy="226333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61176" y="4206436"/>
            <a:ext cx="468454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Nicole Reitz</a:t>
            </a:r>
          </a:p>
          <a:p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General Assembly</a:t>
            </a:r>
          </a:p>
          <a:p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DAT_BOS_07</a:t>
            </a:r>
          </a:p>
          <a:p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25 January 2016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261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 flipH="1">
            <a:off x="706119" y="694267"/>
            <a:ext cx="105997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531779" y="4568747"/>
            <a:ext cx="49068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961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Nicole Reitz</a:t>
            </a:r>
          </a:p>
          <a:p>
            <a:r>
              <a:rPr lang="en-US" sz="2800" b="1" dirty="0" smtClean="0">
                <a:solidFill>
                  <a:srgbClr val="F961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nicole.reitz@gmail.com</a:t>
            </a:r>
          </a:p>
          <a:p>
            <a:r>
              <a:rPr lang="en-US" sz="2800" b="1" dirty="0">
                <a:solidFill>
                  <a:srgbClr val="F9616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www.linkedin.com/in/nreitz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06119" y="1747364"/>
            <a:ext cx="1038745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General Assembly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nstructional team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Paul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Burkard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, Jon Blum,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Marcos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Papaleontiou</a:t>
            </a:r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Data from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Airbnb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via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Kaggle</a:t>
            </a:r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Photos and company info from </a:t>
            </a:r>
            <a:r>
              <a:rPr lang="en-US" sz="2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Airbnb</a:t>
            </a:r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545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0696" t="13541" r="9394" b="10070"/>
          <a:stretch/>
        </p:blipFill>
        <p:spPr>
          <a:xfrm>
            <a:off x="1" y="0"/>
            <a:ext cx="121929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31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3169" t="8450" r="14731" b="7523"/>
          <a:stretch/>
        </p:blipFill>
        <p:spPr>
          <a:xfrm>
            <a:off x="880536" y="0"/>
            <a:ext cx="10413999" cy="684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841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 flipH="1">
            <a:off x="706119" y="677334"/>
            <a:ext cx="105997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Challenge: Accurately predict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where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 a new </a:t>
            </a:r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user 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will </a:t>
            </a:r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book first travel 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experience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6119" y="2506134"/>
            <a:ext cx="515219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ersonalize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content </a:t>
            </a:r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Decrease time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to first 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booking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Better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forecast demand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10696" t="10880" r="10046" b="22513"/>
          <a:stretch/>
        </p:blipFill>
        <p:spPr>
          <a:xfrm>
            <a:off x="5557859" y="2506134"/>
            <a:ext cx="6160007" cy="291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24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642" y="4897745"/>
            <a:ext cx="2664183" cy="12619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706119" y="677334"/>
            <a:ext cx="105997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Data provided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13838" y="1571483"/>
            <a:ext cx="9584268" cy="3970318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Gender</a:t>
            </a: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Age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Signup method</a:t>
            </a: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Date account created</a:t>
            </a: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Timestamp of first activity</a:t>
            </a: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Date of first booking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500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age viewed before signup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Language preference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5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5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Paid marketing type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Marketing provider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First marketing encountered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Signup app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Device type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Browser</a:t>
            </a:r>
          </a:p>
          <a:p>
            <a:r>
              <a:rPr lang="en-US" sz="2400" dirty="0" smtClean="0">
                <a:solidFill>
                  <a:srgbClr val="00B050"/>
                </a:solidFill>
                <a:effectLst/>
                <a:latin typeface="Open Sans"/>
              </a:rPr>
              <a:t>Destination country (target)</a:t>
            </a:r>
            <a:endParaRPr lang="en-US" sz="2400" dirty="0" smtClean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en-US" sz="2500" dirty="0" smtClean="0">
                <a:latin typeface="Arial" panose="020B0604020202020204" pitchFamily="34" charset="0"/>
                <a:cs typeface="Arial" panose="020B0604020202020204" pitchFamily="34" charset="0"/>
              </a:rPr>
              <a:t>…and more!</a:t>
            </a:r>
            <a:endParaRPr lang="en-US" sz="2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10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 flipH="1">
            <a:off x="706119" y="677334"/>
            <a:ext cx="105997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Initial assessment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6119" y="1870633"/>
            <a:ext cx="469244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Classification problem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Supervised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Categorical</a:t>
            </a:r>
          </a:p>
          <a:p>
            <a:pPr lvl="1"/>
            <a:endParaRPr 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Sparse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58% no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booking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at all!</a:t>
            </a:r>
            <a:endParaRPr 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30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%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booked in US</a:t>
            </a:r>
            <a:endParaRPr 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97% English-speaking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45% gender unidentified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41% age unidentified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1476" t="7986" r="12649" b="30903"/>
          <a:stretch/>
        </p:blipFill>
        <p:spPr>
          <a:xfrm>
            <a:off x="5348820" y="2286000"/>
            <a:ext cx="6611496" cy="299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152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8928" t="22229" r="47032" b="17865"/>
          <a:stretch/>
        </p:blipFill>
        <p:spPr>
          <a:xfrm>
            <a:off x="6876797" y="1679725"/>
            <a:ext cx="4429028" cy="43822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706119" y="694267"/>
            <a:ext cx="105997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Approach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6119" y="1679725"/>
            <a:ext cx="56936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Data mining and cleaning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Fill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missing values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Regroup low-incidence values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Extract info from </a:t>
            </a: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timestamped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features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Convert categorical data to numeric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Choose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machine learning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algorithms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Decision trees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Ensemble classifiers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Rework features and repeat!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Feature extraction with PCA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K-nearest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neighbors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020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9060" t="23016" r="43718" b="17630"/>
          <a:stretch/>
        </p:blipFill>
        <p:spPr>
          <a:xfrm>
            <a:off x="6837070" y="1690777"/>
            <a:ext cx="4843096" cy="43418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706119" y="694267"/>
            <a:ext cx="105997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6119" y="1679725"/>
            <a:ext cx="569362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ecision tree model predicted booking location with 87%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accuracy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Improved from initial attempt (70%)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Ensemble methods 75-86%</a:t>
            </a:r>
            <a:endParaRPr 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PCA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with KNN: 85% accuracy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PCA reduced effectiveness of ensemble classifiers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Most important features: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onth of first booking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ignup channel (web/app)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Marketing provider</a:t>
            </a:r>
            <a:endParaRPr 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19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 flipH="1">
            <a:off x="706119" y="694267"/>
            <a:ext cx="105997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Next steps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6119" y="1679725"/>
            <a:ext cx="569362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Improve existing features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Regroup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important features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GridSearch</a:t>
            </a:r>
            <a:endParaRPr 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Incorporate new features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Web session info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Country location stats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Try o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ther classifiers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SVM, Logistic regression</a:t>
            </a:r>
            <a:endParaRPr 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Make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predictions on test data!</a:t>
            </a: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7070" y="1679725"/>
            <a:ext cx="4468755" cy="43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110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546</TotalTime>
  <Words>447</Words>
  <Application>Microsoft Office PowerPoint</Application>
  <PresentationFormat>Widescreen</PresentationFormat>
  <Paragraphs>119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Forrester Research, Inc.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Reitz, Nicole</dc:creator>
  <cp:lastModifiedBy>Reitz, Nicole</cp:lastModifiedBy>
  <cp:revision>247</cp:revision>
  <dcterms:created xsi:type="dcterms:W3CDTF">2016-01-24T02:43:18Z</dcterms:created>
  <dcterms:modified xsi:type="dcterms:W3CDTF">2016-01-25T18:13:58Z</dcterms:modified>
</cp:coreProperties>
</file>

<file path=docProps/thumbnail.jpeg>
</file>